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60" r:id="rId5"/>
    <p:sldId id="258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A18E-AB35-49F5-9ED9-5F097D743D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绿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080"/>
            <a:ext cx="12201525" cy="68662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绿内文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525" y="11430"/>
            <a:ext cx="12201525" cy="686625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306320"/>
            <a:ext cx="9144000" cy="1203960"/>
          </a:xfrm>
        </p:spPr>
        <p:txBody>
          <a:bodyPr/>
          <a:p>
            <a:r>
              <a:rPr lang="zh-CN" altLang="en-US" sz="4800" spc="200"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方正大标宋简体" panose="02010601030101010101" charset="-122"/>
                <a:ea typeface="方正大标宋简体" panose="02010601030101010101" charset="-122"/>
              </a:rPr>
              <a:t>汇报内容汇报内容</a:t>
            </a:r>
            <a:endParaRPr lang="zh-CN" altLang="en-US" sz="4800" spc="200"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FillTx/>
              <a:latin typeface="方正大标宋简体" panose="02010601030101010101" charset="-122"/>
              <a:ea typeface="方正大标宋简体" panose="0201060103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355"/>
            <a:ext cx="9144000" cy="479425"/>
          </a:xfrm>
        </p:spPr>
        <p:txBody>
          <a:bodyPr/>
          <a:p>
            <a:r>
              <a:rPr lang="en-US" altLang="zh-CN"/>
              <a:t>                                    </a:t>
            </a:r>
            <a:r>
              <a:rPr lang="en-US" altLang="zh-CN" spc="130"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pc="130"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黑体" panose="02010609060101010101" charset="-122"/>
                <a:ea typeface="黑体" panose="02010609060101010101" charset="-122"/>
              </a:rPr>
              <a:t>副标题副标题</a:t>
            </a:r>
            <a:endParaRPr lang="zh-CN" altLang="en-US" spc="130"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1430" y="-8255"/>
            <a:ext cx="3878580" cy="68573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圈箭头4 4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81630" y="805815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6" name="棒 5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0355" y="929640"/>
            <a:ext cx="5666740" cy="49657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</a:rPr>
              <a:t>标题内容标题内容</a:t>
            </a:r>
            <a:endParaRPr lang="zh-CN" altLang="en-US" sz="3085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" name="圈箭头4 4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81630" y="2326005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12" name="棒 5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29405" y="2430780"/>
            <a:ext cx="5666740" cy="49657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  <a:sym typeface="+mn-ea"/>
              </a:rPr>
              <a:t>标题内容标题内容</a:t>
            </a:r>
            <a:endParaRPr lang="en-US" altLang="zh-CN" sz="3085" dirty="0">
              <a:latin typeface="+mn-lt"/>
              <a:ea typeface="+mn-ea"/>
            </a:endParaRPr>
          </a:p>
        </p:txBody>
      </p:sp>
      <p:sp>
        <p:nvSpPr>
          <p:cNvPr id="14" name="圈箭头4 4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81630" y="3845560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15" name="棒 5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29405" y="3950335"/>
            <a:ext cx="5666740" cy="49657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  <a:sym typeface="+mn-ea"/>
              </a:rPr>
              <a:t>标题内容标题内容</a:t>
            </a:r>
            <a:endParaRPr lang="en-US" altLang="zh-CN" sz="3085" dirty="0">
              <a:latin typeface="+mn-lt"/>
              <a:ea typeface="+mn-ea"/>
            </a:endParaRPr>
          </a:p>
        </p:txBody>
      </p:sp>
      <p:sp>
        <p:nvSpPr>
          <p:cNvPr id="17" name="圈箭头4 4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81630" y="5365115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18" name="棒 5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0355" y="5460365"/>
            <a:ext cx="5666740" cy="49657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  <a:sym typeface="+mn-ea"/>
              </a:rPr>
              <a:t>标题内容标题内容</a:t>
            </a:r>
            <a:endParaRPr lang="en-US" altLang="zh-CN" sz="3085" dirty="0">
              <a:latin typeface="+mn-lt"/>
              <a:ea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54075" y="1882140"/>
            <a:ext cx="1926590" cy="3511550"/>
            <a:chOff x="790" y="2289"/>
            <a:chExt cx="3034" cy="5530"/>
          </a:xfrm>
        </p:grpSpPr>
        <p:sp>
          <p:nvSpPr>
            <p:cNvPr id="19" name="文本框 18"/>
            <p:cNvSpPr txBox="1"/>
            <p:nvPr>
              <p:custDataLst>
                <p:tags r:id="rId9"/>
              </p:custDataLst>
            </p:nvPr>
          </p:nvSpPr>
          <p:spPr>
            <a:xfrm>
              <a:off x="790" y="2289"/>
              <a:ext cx="3034" cy="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vert="eaVert" wrap="square" rtlCol="0">
              <a:normAutofit/>
            </a:bodyPr>
            <a:lstStyle/>
            <a:p>
              <a:r>
                <a:rPr lang="en-US" altLang="zh-CN" sz="8800" dirty="0">
                  <a:solidFill>
                    <a:schemeClr val="bg1"/>
                  </a:solidFill>
                  <a:uFillTx/>
                  <a:latin typeface="+mn-lt"/>
                  <a:ea typeface="+mn-ea"/>
                </a:rPr>
                <a:t>c</a:t>
              </a:r>
              <a:r>
                <a:rPr lang="en-US" altLang="zh-CN" sz="4000" dirty="0">
                  <a:solidFill>
                    <a:schemeClr val="bg1"/>
                  </a:solidFill>
                  <a:latin typeface="+mn-lt"/>
                  <a:ea typeface="+mn-ea"/>
                </a:rPr>
                <a:t>ontents</a:t>
              </a:r>
              <a:endParaRPr lang="en-US" altLang="zh-CN" sz="40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文本框 19"/>
            <p:cNvSpPr txBox="1"/>
            <p:nvPr>
              <p:custDataLst>
                <p:tags r:id="rId10"/>
              </p:custDataLst>
            </p:nvPr>
          </p:nvSpPr>
          <p:spPr>
            <a:xfrm>
              <a:off x="790" y="3400"/>
              <a:ext cx="1685" cy="3973"/>
            </a:xfrm>
            <a:prstGeom prst="rect">
              <a:avLst/>
            </a:prstGeom>
            <a:noFill/>
          </p:spPr>
          <p:txBody>
            <a:bodyPr vert="eaVert" wrap="square" rtlCol="0">
              <a:normAutofit/>
            </a:bodyPr>
            <a:lstStyle/>
            <a:p>
              <a:r>
                <a:rPr lang="zh-CN" altLang="en-US" sz="4000" smtClean="0">
                  <a:solidFill>
                    <a:schemeClr val="bg1"/>
                  </a:solidFill>
                  <a:latin typeface="方正大标宋简体" panose="02010601030101010101" charset="-122"/>
                  <a:ea typeface="方正大标宋简体" panose="02010601030101010101" charset="-122"/>
                  <a:cs typeface="+mj-cs"/>
                </a:rPr>
                <a:t>目录</a:t>
              </a:r>
              <a:endParaRPr lang="zh-CN" altLang="en-US" sz="4000" smtClean="0">
                <a:solidFill>
                  <a:schemeClr val="bg1"/>
                </a:solidFill>
                <a:latin typeface="方正大标宋简体" panose="02010601030101010101" charset="-122"/>
                <a:ea typeface="方正大标宋简体" panose="02010601030101010101" charset="-122"/>
                <a:cs typeface="+mj-cs"/>
              </a:endParaRPr>
            </a:p>
          </p:txBody>
        </p:sp>
      </p:grpSp>
    </p:spTree>
    <p:custDataLst>
      <p:tags r:id="rId1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绿内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-9525"/>
            <a:ext cx="12220575" cy="6877050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049895" y="305435"/>
            <a:ext cx="3742690" cy="394970"/>
          </a:xfrm>
        </p:spPr>
        <p:txBody>
          <a:bodyPr>
            <a:normAutofit fontScale="90000" lnSpcReduction="10000"/>
          </a:bodyPr>
          <a:p>
            <a:r>
              <a:rPr lang="zh-CN" altLang="en-US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汇报内容汇报内容</a:t>
            </a:r>
            <a:endParaRPr lang="zh-CN" altLang="en-US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67" name=" 167"/>
          <p:cNvSpPr/>
          <p:nvPr/>
        </p:nvSpPr>
        <p:spPr>
          <a:xfrm>
            <a:off x="642620" y="1089025"/>
            <a:ext cx="1757680" cy="42926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8820" y="1137285"/>
            <a:ext cx="160401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n>
                  <a:noFill/>
                </a:ln>
                <a:solidFill>
                  <a:schemeClr val="bg1"/>
                </a:solidFill>
                <a:latin typeface="方正大标宋简体" panose="02010601030101010101" charset="-122"/>
                <a:ea typeface="方正大标宋简体" panose="02010601030101010101" charset="-122"/>
              </a:rPr>
              <a:t>一、文章题目</a:t>
            </a:r>
            <a:endParaRPr lang="zh-CN" altLang="en-US">
              <a:ln>
                <a:noFill/>
              </a:ln>
              <a:solidFill>
                <a:schemeClr val="bg1"/>
              </a:solidFill>
              <a:latin typeface="方正大标宋简体" panose="02010601030101010101" charset="-122"/>
              <a:ea typeface="方正大标宋简体" panose="0201060103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1"/>
  <p:tag name="KSO_WM_UNIT_ID" val="custom160515_9*l_i*1_1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a"/>
  <p:tag name="KSO_WM_UNIT_INDEX" val="1"/>
  <p:tag name="KSO_WM_UNIT_ID" val="custom160515_9*a*1"/>
  <p:tag name="KSO_WM_UNIT_CLEAR" val="1"/>
  <p:tag name="KSO_WM_UNIT_LAYERLEVEL" val="1"/>
  <p:tag name="KSO_WM_UNIT_ISCONTENTSTITLE" val="1"/>
  <p:tag name="KSO_WM_UNIT_VALUE" val="2"/>
  <p:tag name="KSO_WM_UNIT_HIGHLIGHT" val="0"/>
  <p:tag name="KSO_WM_UNIT_COMPATIBLE" val="0"/>
  <p:tag name="KSO_WM_UNIT_BIND_DECORATION_IDS" val="custom160515_9*i*21"/>
  <p:tag name="KSO_WM_UNIT_PRESET_TEXT" val="目录"/>
</p:tagLst>
</file>

<file path=ppt/tags/tag11.xml><?xml version="1.0" encoding="utf-8"?>
<p:tagLst xmlns:p="http://schemas.openxmlformats.org/presentationml/2006/main">
  <p:tag name="KSO_WM_TEMPLATE_CATEGORY" val="custom"/>
  <p:tag name="KSO_WM_TEMPLATE_INDEX" val="160515"/>
  <p:tag name="KSO_WM_TAG_VERSION" val="1.0"/>
  <p:tag name="KSO_WM_SLIDE_ID" val="custom160515_9"/>
  <p:tag name="KSO_WM_SLIDE_INDEX" val="9"/>
  <p:tag name="KSO_WM_SLIDE_ITEM_CNT" val="4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1_1"/>
  <p:tag name="KSO_WM_UNIT_ID" val="custom160515_9*l_h_f*1_1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2"/>
  <p:tag name="KSO_WM_UNIT_ID" val="custom160515_9*l_i*1_2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2_1"/>
  <p:tag name="KSO_WM_UNIT_ID" val="custom160515_9*l_h_f*1_2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3"/>
  <p:tag name="KSO_WM_UNIT_ID" val="custom160515_9*l_i*1_3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3_1"/>
  <p:tag name="KSO_WM_UNIT_ID" val="custom160515_9*l_h_f*1_3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4"/>
  <p:tag name="KSO_WM_UNIT_ID" val="custom160515_9*l_i*1_4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4_1"/>
  <p:tag name="KSO_WM_UNIT_ID" val="custom160515_9*l_h_f*1_4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515_9*i*21"/>
  <p:tag name="KSO_WM_TEMPLATE_CATEGORY" val="custom"/>
  <p:tag name="KSO_WM_TEMPLATE_INDEX" val="160515"/>
  <p:tag name="KSO_WM_UNIT_INDEX" val="2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WPS 演示</Application>
  <PresentationFormat>宽屏</PresentationFormat>
  <Paragraphs>20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方正大标宋简体</vt:lpstr>
      <vt:lpstr>黑体</vt:lpstr>
      <vt:lpstr>微软雅黑</vt:lpstr>
      <vt:lpstr>Calibri Light</vt:lpstr>
      <vt:lpstr>Calibri</vt:lpstr>
      <vt:lpstr>Office 主题</vt:lpstr>
      <vt:lpstr>PowerPoint 演示文稿</vt:lpstr>
      <vt:lpstr>汇报内容汇报内容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2017-05-12T04:25:00Z</dcterms:created>
  <dcterms:modified xsi:type="dcterms:W3CDTF">2017-06-04T12:05:53Z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