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60" r:id="rId5"/>
    <p:sldId id="258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A18E-AB35-49F5-9ED9-5F097D743D6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3" Type="http://schemas.openxmlformats.org/officeDocument/2006/relationships/notesSlide" Target="../notesSlides/notesSlide1.xml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橙封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25" y="-13970"/>
            <a:ext cx="12225655" cy="68802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内文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25" y="3175"/>
            <a:ext cx="12173585" cy="685101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220595"/>
            <a:ext cx="9144000" cy="1203960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r>
              <a:rPr lang="zh-CN" altLang="en-US" sz="4800" spc="200">
                <a:ln/>
                <a:solidFill>
                  <a:schemeClr val="accent2">
                    <a:lumMod val="75000"/>
                  </a:schemeClr>
                </a:solidFill>
                <a:effectLst/>
                <a:uFillTx/>
                <a:latin typeface="方正大标宋简体" panose="02010601030101010101" charset="-122"/>
                <a:ea typeface="方正大标宋简体" panose="02010601030101010101" charset="-122"/>
              </a:rPr>
              <a:t>汇报内容汇报内容</a:t>
            </a:r>
            <a:endParaRPr lang="zh-CN" altLang="en-US" sz="4800" spc="200">
              <a:ln/>
              <a:solidFill>
                <a:schemeClr val="accent2">
                  <a:lumMod val="75000"/>
                </a:schemeClr>
              </a:solidFill>
              <a:effectLst/>
              <a:uFillTx/>
              <a:latin typeface="方正大标宋简体" panose="02010601030101010101" charset="-122"/>
              <a:ea typeface="方正大标宋简体" panose="0201060103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355"/>
            <a:ext cx="9144000" cy="479425"/>
          </a:xfrm>
        </p:spPr>
        <p:txBody>
          <a:bodyPr/>
          <a:p>
            <a:r>
              <a:rPr lang="en-US" altLang="zh-CN"/>
              <a:t>                                   </a:t>
            </a:r>
            <a:r>
              <a:rPr lang="en-US" altLang="zh-CN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CN" spc="130"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黑体" panose="02010609060101010101" charset="-122"/>
                <a:ea typeface="黑体" panose="02010609060101010101" charset="-122"/>
              </a:rPr>
              <a:t>——</a:t>
            </a:r>
            <a:r>
              <a:rPr lang="zh-CN" altLang="en-US" spc="130"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黑体" panose="02010609060101010101" charset="-122"/>
                <a:ea typeface="黑体" panose="02010609060101010101" charset="-122"/>
              </a:rPr>
              <a:t>副标题副标题</a:t>
            </a:r>
            <a:endParaRPr lang="zh-CN" altLang="en-US" spc="130"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1430" y="-8255"/>
            <a:ext cx="3878580" cy="68573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圈箭头4 4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81630" y="805815"/>
            <a:ext cx="686435" cy="686435"/>
          </a:xfrm>
          <a:custGeom>
            <a:avLst/>
            <a:gdLst>
              <a:gd name="T0" fmla="*/ 363514 w 648072"/>
              <a:gd name="T1" fmla="*/ 144016 h 648072"/>
              <a:gd name="T2" fmla="*/ 363514 w 648072"/>
              <a:gd name="T3" fmla="*/ 234026 h 648072"/>
              <a:gd name="T4" fmla="*/ 104538 w 648072"/>
              <a:gd name="T5" fmla="*/ 234026 h 648072"/>
              <a:gd name="T6" fmla="*/ 104538 w 648072"/>
              <a:gd name="T7" fmla="*/ 414046 h 648072"/>
              <a:gd name="T8" fmla="*/ 363514 w 648072"/>
              <a:gd name="T9" fmla="*/ 414046 h 648072"/>
              <a:gd name="T10" fmla="*/ 363514 w 648072"/>
              <a:gd name="T11" fmla="*/ 504056 h 648072"/>
              <a:gd name="T12" fmla="*/ 543534 w 648072"/>
              <a:gd name="T13" fmla="*/ 324036 h 648072"/>
              <a:gd name="T14" fmla="*/ 363514 w 648072"/>
              <a:gd name="T15" fmla="*/ 144016 h 648072"/>
              <a:gd name="T16" fmla="*/ 324036 w 648072"/>
              <a:gd name="T17" fmla="*/ 0 h 648072"/>
              <a:gd name="T18" fmla="*/ 648072 w 648072"/>
              <a:gd name="T19" fmla="*/ 324036 h 648072"/>
              <a:gd name="T20" fmla="*/ 324036 w 648072"/>
              <a:gd name="T21" fmla="*/ 648072 h 648072"/>
              <a:gd name="T22" fmla="*/ 0 w 648072"/>
              <a:gd name="T23" fmla="*/ 324036 h 648072"/>
              <a:gd name="T24" fmla="*/ 324036 w 648072"/>
              <a:gd name="T25" fmla="*/ 0 h 648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8072" h="648072">
                <a:moveTo>
                  <a:pt x="363514" y="144016"/>
                </a:moveTo>
                <a:lnTo>
                  <a:pt x="363514" y="234026"/>
                </a:lnTo>
                <a:lnTo>
                  <a:pt x="104538" y="234026"/>
                </a:lnTo>
                <a:lnTo>
                  <a:pt x="104538" y="414046"/>
                </a:lnTo>
                <a:lnTo>
                  <a:pt x="363514" y="414046"/>
                </a:lnTo>
                <a:lnTo>
                  <a:pt x="363514" y="504056"/>
                </a:lnTo>
                <a:lnTo>
                  <a:pt x="543534" y="324036"/>
                </a:lnTo>
                <a:lnTo>
                  <a:pt x="363514" y="144016"/>
                </a:lnTo>
                <a:close/>
                <a:moveTo>
                  <a:pt x="324036" y="0"/>
                </a:moveTo>
                <a:cubicBezTo>
                  <a:pt x="502996" y="0"/>
                  <a:pt x="648072" y="145076"/>
                  <a:pt x="648072" y="324036"/>
                </a:cubicBezTo>
                <a:cubicBezTo>
                  <a:pt x="648072" y="502996"/>
                  <a:pt x="502996" y="648072"/>
                  <a:pt x="324036" y="648072"/>
                </a:cubicBezTo>
                <a:cubicBezTo>
                  <a:pt x="145076" y="648072"/>
                  <a:pt x="0" y="502996"/>
                  <a:pt x="0" y="324036"/>
                </a:cubicBezTo>
                <a:cubicBezTo>
                  <a:pt x="0" y="145076"/>
                  <a:pt x="145076" y="0"/>
                  <a:pt x="3240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>
            <a:normAutofit/>
          </a:bodyPr>
          <a:lstStyle/>
          <a:p>
            <a:endParaRPr lang="zh-CN" altLang="en-US" sz="1715">
              <a:latin typeface="+mn-lt"/>
              <a:ea typeface="+mn-ea"/>
            </a:endParaRPr>
          </a:p>
        </p:txBody>
      </p:sp>
      <p:sp>
        <p:nvSpPr>
          <p:cNvPr id="6" name="棒 5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0355" y="929640"/>
            <a:ext cx="5666740" cy="49657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anchor="ctr">
            <a:normAutofit fontScale="70000"/>
          </a:bodyPr>
          <a:lstStyle/>
          <a:p>
            <a:pPr algn="ctr"/>
            <a:r>
              <a:rPr lang="zh-CN" altLang="en-US" sz="3085" dirty="0">
                <a:latin typeface="黑体" panose="02010609060101010101" charset="-122"/>
                <a:ea typeface="黑体" panose="02010609060101010101" charset="-122"/>
              </a:rPr>
              <a:t>标题内容标题内容</a:t>
            </a:r>
            <a:endParaRPr lang="zh-CN" altLang="en-US" sz="3085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1" name="圈箭头4 4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81630" y="2326005"/>
            <a:ext cx="686435" cy="686435"/>
          </a:xfrm>
          <a:custGeom>
            <a:avLst/>
            <a:gdLst>
              <a:gd name="T0" fmla="*/ 363514 w 648072"/>
              <a:gd name="T1" fmla="*/ 144016 h 648072"/>
              <a:gd name="T2" fmla="*/ 363514 w 648072"/>
              <a:gd name="T3" fmla="*/ 234026 h 648072"/>
              <a:gd name="T4" fmla="*/ 104538 w 648072"/>
              <a:gd name="T5" fmla="*/ 234026 h 648072"/>
              <a:gd name="T6" fmla="*/ 104538 w 648072"/>
              <a:gd name="T7" fmla="*/ 414046 h 648072"/>
              <a:gd name="T8" fmla="*/ 363514 w 648072"/>
              <a:gd name="T9" fmla="*/ 414046 h 648072"/>
              <a:gd name="T10" fmla="*/ 363514 w 648072"/>
              <a:gd name="T11" fmla="*/ 504056 h 648072"/>
              <a:gd name="T12" fmla="*/ 543534 w 648072"/>
              <a:gd name="T13" fmla="*/ 324036 h 648072"/>
              <a:gd name="T14" fmla="*/ 363514 w 648072"/>
              <a:gd name="T15" fmla="*/ 144016 h 648072"/>
              <a:gd name="T16" fmla="*/ 324036 w 648072"/>
              <a:gd name="T17" fmla="*/ 0 h 648072"/>
              <a:gd name="T18" fmla="*/ 648072 w 648072"/>
              <a:gd name="T19" fmla="*/ 324036 h 648072"/>
              <a:gd name="T20" fmla="*/ 324036 w 648072"/>
              <a:gd name="T21" fmla="*/ 648072 h 648072"/>
              <a:gd name="T22" fmla="*/ 0 w 648072"/>
              <a:gd name="T23" fmla="*/ 324036 h 648072"/>
              <a:gd name="T24" fmla="*/ 324036 w 648072"/>
              <a:gd name="T25" fmla="*/ 0 h 648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8072" h="648072">
                <a:moveTo>
                  <a:pt x="363514" y="144016"/>
                </a:moveTo>
                <a:lnTo>
                  <a:pt x="363514" y="234026"/>
                </a:lnTo>
                <a:lnTo>
                  <a:pt x="104538" y="234026"/>
                </a:lnTo>
                <a:lnTo>
                  <a:pt x="104538" y="414046"/>
                </a:lnTo>
                <a:lnTo>
                  <a:pt x="363514" y="414046"/>
                </a:lnTo>
                <a:lnTo>
                  <a:pt x="363514" y="504056"/>
                </a:lnTo>
                <a:lnTo>
                  <a:pt x="543534" y="324036"/>
                </a:lnTo>
                <a:lnTo>
                  <a:pt x="363514" y="144016"/>
                </a:lnTo>
                <a:close/>
                <a:moveTo>
                  <a:pt x="324036" y="0"/>
                </a:moveTo>
                <a:cubicBezTo>
                  <a:pt x="502996" y="0"/>
                  <a:pt x="648072" y="145076"/>
                  <a:pt x="648072" y="324036"/>
                </a:cubicBezTo>
                <a:cubicBezTo>
                  <a:pt x="648072" y="502996"/>
                  <a:pt x="502996" y="648072"/>
                  <a:pt x="324036" y="648072"/>
                </a:cubicBezTo>
                <a:cubicBezTo>
                  <a:pt x="145076" y="648072"/>
                  <a:pt x="0" y="502996"/>
                  <a:pt x="0" y="324036"/>
                </a:cubicBezTo>
                <a:cubicBezTo>
                  <a:pt x="0" y="145076"/>
                  <a:pt x="145076" y="0"/>
                  <a:pt x="3240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>
            <a:normAutofit/>
          </a:bodyPr>
          <a:lstStyle/>
          <a:p>
            <a:endParaRPr lang="zh-CN" altLang="en-US" sz="1715">
              <a:latin typeface="+mn-lt"/>
              <a:ea typeface="+mn-ea"/>
            </a:endParaRPr>
          </a:p>
        </p:txBody>
      </p:sp>
      <p:sp>
        <p:nvSpPr>
          <p:cNvPr id="12" name="棒 5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29405" y="2430780"/>
            <a:ext cx="5666740" cy="49657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anchor="ctr">
            <a:normAutofit fontScale="70000"/>
          </a:bodyPr>
          <a:lstStyle/>
          <a:p>
            <a:pPr algn="ctr"/>
            <a:r>
              <a:rPr lang="zh-CN" altLang="en-US" sz="3085" dirty="0">
                <a:latin typeface="黑体" panose="02010609060101010101" charset="-122"/>
                <a:ea typeface="黑体" panose="02010609060101010101" charset="-122"/>
                <a:sym typeface="+mn-ea"/>
              </a:rPr>
              <a:t>标题内容标题内容</a:t>
            </a:r>
            <a:endParaRPr lang="en-US" altLang="zh-CN" sz="3085" dirty="0">
              <a:latin typeface="+mn-lt"/>
              <a:ea typeface="+mn-ea"/>
            </a:endParaRPr>
          </a:p>
        </p:txBody>
      </p:sp>
      <p:sp>
        <p:nvSpPr>
          <p:cNvPr id="14" name="圈箭头4 4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81630" y="3845560"/>
            <a:ext cx="686435" cy="686435"/>
          </a:xfrm>
          <a:custGeom>
            <a:avLst/>
            <a:gdLst>
              <a:gd name="T0" fmla="*/ 363514 w 648072"/>
              <a:gd name="T1" fmla="*/ 144016 h 648072"/>
              <a:gd name="T2" fmla="*/ 363514 w 648072"/>
              <a:gd name="T3" fmla="*/ 234026 h 648072"/>
              <a:gd name="T4" fmla="*/ 104538 w 648072"/>
              <a:gd name="T5" fmla="*/ 234026 h 648072"/>
              <a:gd name="T6" fmla="*/ 104538 w 648072"/>
              <a:gd name="T7" fmla="*/ 414046 h 648072"/>
              <a:gd name="T8" fmla="*/ 363514 w 648072"/>
              <a:gd name="T9" fmla="*/ 414046 h 648072"/>
              <a:gd name="T10" fmla="*/ 363514 w 648072"/>
              <a:gd name="T11" fmla="*/ 504056 h 648072"/>
              <a:gd name="T12" fmla="*/ 543534 w 648072"/>
              <a:gd name="T13" fmla="*/ 324036 h 648072"/>
              <a:gd name="T14" fmla="*/ 363514 w 648072"/>
              <a:gd name="T15" fmla="*/ 144016 h 648072"/>
              <a:gd name="T16" fmla="*/ 324036 w 648072"/>
              <a:gd name="T17" fmla="*/ 0 h 648072"/>
              <a:gd name="T18" fmla="*/ 648072 w 648072"/>
              <a:gd name="T19" fmla="*/ 324036 h 648072"/>
              <a:gd name="T20" fmla="*/ 324036 w 648072"/>
              <a:gd name="T21" fmla="*/ 648072 h 648072"/>
              <a:gd name="T22" fmla="*/ 0 w 648072"/>
              <a:gd name="T23" fmla="*/ 324036 h 648072"/>
              <a:gd name="T24" fmla="*/ 324036 w 648072"/>
              <a:gd name="T25" fmla="*/ 0 h 648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8072" h="648072">
                <a:moveTo>
                  <a:pt x="363514" y="144016"/>
                </a:moveTo>
                <a:lnTo>
                  <a:pt x="363514" y="234026"/>
                </a:lnTo>
                <a:lnTo>
                  <a:pt x="104538" y="234026"/>
                </a:lnTo>
                <a:lnTo>
                  <a:pt x="104538" y="414046"/>
                </a:lnTo>
                <a:lnTo>
                  <a:pt x="363514" y="414046"/>
                </a:lnTo>
                <a:lnTo>
                  <a:pt x="363514" y="504056"/>
                </a:lnTo>
                <a:lnTo>
                  <a:pt x="543534" y="324036"/>
                </a:lnTo>
                <a:lnTo>
                  <a:pt x="363514" y="144016"/>
                </a:lnTo>
                <a:close/>
                <a:moveTo>
                  <a:pt x="324036" y="0"/>
                </a:moveTo>
                <a:cubicBezTo>
                  <a:pt x="502996" y="0"/>
                  <a:pt x="648072" y="145076"/>
                  <a:pt x="648072" y="324036"/>
                </a:cubicBezTo>
                <a:cubicBezTo>
                  <a:pt x="648072" y="502996"/>
                  <a:pt x="502996" y="648072"/>
                  <a:pt x="324036" y="648072"/>
                </a:cubicBezTo>
                <a:cubicBezTo>
                  <a:pt x="145076" y="648072"/>
                  <a:pt x="0" y="502996"/>
                  <a:pt x="0" y="324036"/>
                </a:cubicBezTo>
                <a:cubicBezTo>
                  <a:pt x="0" y="145076"/>
                  <a:pt x="145076" y="0"/>
                  <a:pt x="3240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>
            <a:normAutofit/>
          </a:bodyPr>
          <a:lstStyle/>
          <a:p>
            <a:endParaRPr lang="zh-CN" altLang="en-US" sz="1715">
              <a:latin typeface="+mn-lt"/>
              <a:ea typeface="+mn-ea"/>
            </a:endParaRPr>
          </a:p>
        </p:txBody>
      </p:sp>
      <p:sp>
        <p:nvSpPr>
          <p:cNvPr id="15" name="棒 5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29405" y="3950335"/>
            <a:ext cx="5666740" cy="49657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anchor="ctr">
            <a:normAutofit fontScale="70000"/>
          </a:bodyPr>
          <a:lstStyle/>
          <a:p>
            <a:pPr algn="ctr"/>
            <a:r>
              <a:rPr lang="zh-CN" altLang="en-US" sz="3085" dirty="0">
                <a:latin typeface="黑体" panose="02010609060101010101" charset="-122"/>
                <a:ea typeface="黑体" panose="02010609060101010101" charset="-122"/>
                <a:sym typeface="+mn-ea"/>
              </a:rPr>
              <a:t>标题内容标题内容</a:t>
            </a:r>
            <a:endParaRPr lang="en-US" altLang="zh-CN" sz="3085" dirty="0">
              <a:latin typeface="+mn-lt"/>
              <a:ea typeface="+mn-ea"/>
            </a:endParaRPr>
          </a:p>
        </p:txBody>
      </p:sp>
      <p:sp>
        <p:nvSpPr>
          <p:cNvPr id="17" name="圈箭头4 4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81630" y="5365115"/>
            <a:ext cx="686435" cy="686435"/>
          </a:xfrm>
          <a:custGeom>
            <a:avLst/>
            <a:gdLst>
              <a:gd name="T0" fmla="*/ 363514 w 648072"/>
              <a:gd name="T1" fmla="*/ 144016 h 648072"/>
              <a:gd name="T2" fmla="*/ 363514 w 648072"/>
              <a:gd name="T3" fmla="*/ 234026 h 648072"/>
              <a:gd name="T4" fmla="*/ 104538 w 648072"/>
              <a:gd name="T5" fmla="*/ 234026 h 648072"/>
              <a:gd name="T6" fmla="*/ 104538 w 648072"/>
              <a:gd name="T7" fmla="*/ 414046 h 648072"/>
              <a:gd name="T8" fmla="*/ 363514 w 648072"/>
              <a:gd name="T9" fmla="*/ 414046 h 648072"/>
              <a:gd name="T10" fmla="*/ 363514 w 648072"/>
              <a:gd name="T11" fmla="*/ 504056 h 648072"/>
              <a:gd name="T12" fmla="*/ 543534 w 648072"/>
              <a:gd name="T13" fmla="*/ 324036 h 648072"/>
              <a:gd name="T14" fmla="*/ 363514 w 648072"/>
              <a:gd name="T15" fmla="*/ 144016 h 648072"/>
              <a:gd name="T16" fmla="*/ 324036 w 648072"/>
              <a:gd name="T17" fmla="*/ 0 h 648072"/>
              <a:gd name="T18" fmla="*/ 648072 w 648072"/>
              <a:gd name="T19" fmla="*/ 324036 h 648072"/>
              <a:gd name="T20" fmla="*/ 324036 w 648072"/>
              <a:gd name="T21" fmla="*/ 648072 h 648072"/>
              <a:gd name="T22" fmla="*/ 0 w 648072"/>
              <a:gd name="T23" fmla="*/ 324036 h 648072"/>
              <a:gd name="T24" fmla="*/ 324036 w 648072"/>
              <a:gd name="T25" fmla="*/ 0 h 648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8072" h="648072">
                <a:moveTo>
                  <a:pt x="363514" y="144016"/>
                </a:moveTo>
                <a:lnTo>
                  <a:pt x="363514" y="234026"/>
                </a:lnTo>
                <a:lnTo>
                  <a:pt x="104538" y="234026"/>
                </a:lnTo>
                <a:lnTo>
                  <a:pt x="104538" y="414046"/>
                </a:lnTo>
                <a:lnTo>
                  <a:pt x="363514" y="414046"/>
                </a:lnTo>
                <a:lnTo>
                  <a:pt x="363514" y="504056"/>
                </a:lnTo>
                <a:lnTo>
                  <a:pt x="543534" y="324036"/>
                </a:lnTo>
                <a:lnTo>
                  <a:pt x="363514" y="144016"/>
                </a:lnTo>
                <a:close/>
                <a:moveTo>
                  <a:pt x="324036" y="0"/>
                </a:moveTo>
                <a:cubicBezTo>
                  <a:pt x="502996" y="0"/>
                  <a:pt x="648072" y="145076"/>
                  <a:pt x="648072" y="324036"/>
                </a:cubicBezTo>
                <a:cubicBezTo>
                  <a:pt x="648072" y="502996"/>
                  <a:pt x="502996" y="648072"/>
                  <a:pt x="324036" y="648072"/>
                </a:cubicBezTo>
                <a:cubicBezTo>
                  <a:pt x="145076" y="648072"/>
                  <a:pt x="0" y="502996"/>
                  <a:pt x="0" y="324036"/>
                </a:cubicBezTo>
                <a:cubicBezTo>
                  <a:pt x="0" y="145076"/>
                  <a:pt x="145076" y="0"/>
                  <a:pt x="3240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>
            <a:normAutofit/>
          </a:bodyPr>
          <a:lstStyle/>
          <a:p>
            <a:endParaRPr lang="zh-CN" altLang="en-US" sz="1715">
              <a:latin typeface="+mn-lt"/>
              <a:ea typeface="+mn-ea"/>
            </a:endParaRPr>
          </a:p>
        </p:txBody>
      </p:sp>
      <p:sp>
        <p:nvSpPr>
          <p:cNvPr id="18" name="棒 5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10355" y="5460365"/>
            <a:ext cx="5666740" cy="49657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anchor="ctr">
            <a:normAutofit fontScale="70000"/>
          </a:bodyPr>
          <a:lstStyle/>
          <a:p>
            <a:pPr algn="ctr"/>
            <a:r>
              <a:rPr lang="zh-CN" altLang="en-US" sz="3085" dirty="0">
                <a:latin typeface="黑体" panose="02010609060101010101" charset="-122"/>
                <a:ea typeface="黑体" panose="02010609060101010101" charset="-122"/>
                <a:sym typeface="+mn-ea"/>
              </a:rPr>
              <a:t>标题内容标题内容</a:t>
            </a:r>
            <a:endParaRPr lang="en-US" altLang="zh-CN" sz="3085" dirty="0">
              <a:latin typeface="+mn-lt"/>
              <a:ea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854075" y="1882140"/>
            <a:ext cx="1926590" cy="3511550"/>
            <a:chOff x="790" y="2289"/>
            <a:chExt cx="3034" cy="5530"/>
          </a:xfrm>
        </p:grpSpPr>
        <p:sp>
          <p:nvSpPr>
            <p:cNvPr id="19" name="文本框 18"/>
            <p:cNvSpPr txBox="1"/>
            <p:nvPr>
              <p:custDataLst>
                <p:tags r:id="rId9"/>
              </p:custDataLst>
            </p:nvPr>
          </p:nvSpPr>
          <p:spPr>
            <a:xfrm>
              <a:off x="790" y="2289"/>
              <a:ext cx="3034" cy="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vert="eaVert" wrap="square" rtlCol="0">
              <a:normAutofit/>
            </a:bodyPr>
            <a:lstStyle/>
            <a:p>
              <a:r>
                <a:rPr lang="en-US" altLang="zh-CN" sz="8800" dirty="0">
                  <a:solidFill>
                    <a:schemeClr val="bg1"/>
                  </a:solidFill>
                  <a:uFillTx/>
                  <a:latin typeface="+mn-lt"/>
                  <a:ea typeface="+mn-ea"/>
                </a:rPr>
                <a:t>c</a:t>
              </a:r>
              <a:r>
                <a:rPr lang="en-US" altLang="zh-CN" sz="4000" dirty="0">
                  <a:solidFill>
                    <a:schemeClr val="bg1"/>
                  </a:solidFill>
                  <a:latin typeface="+mn-lt"/>
                  <a:ea typeface="+mn-ea"/>
                </a:rPr>
                <a:t>ontents</a:t>
              </a:r>
              <a:endParaRPr lang="en-US" altLang="zh-CN" sz="4000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文本框 19"/>
            <p:cNvSpPr txBox="1"/>
            <p:nvPr>
              <p:custDataLst>
                <p:tags r:id="rId10"/>
              </p:custDataLst>
            </p:nvPr>
          </p:nvSpPr>
          <p:spPr>
            <a:xfrm>
              <a:off x="790" y="3400"/>
              <a:ext cx="1685" cy="3973"/>
            </a:xfrm>
            <a:prstGeom prst="rect">
              <a:avLst/>
            </a:prstGeom>
            <a:noFill/>
          </p:spPr>
          <p:txBody>
            <a:bodyPr vert="eaVert" wrap="square" rtlCol="0">
              <a:normAutofit/>
            </a:bodyPr>
            <a:lstStyle/>
            <a:p>
              <a:r>
                <a:rPr lang="zh-CN" altLang="en-US" sz="4000" smtClean="0">
                  <a:solidFill>
                    <a:schemeClr val="bg1"/>
                  </a:solidFill>
                  <a:latin typeface="方正大标宋简体" panose="02010601030101010101" charset="-122"/>
                  <a:ea typeface="方正大标宋简体" panose="02010601030101010101" charset="-122"/>
                  <a:cs typeface="+mj-cs"/>
                </a:rPr>
                <a:t>目录</a:t>
              </a:r>
              <a:endParaRPr lang="zh-CN" altLang="en-US" sz="4000" smtClean="0">
                <a:solidFill>
                  <a:schemeClr val="bg1"/>
                </a:solidFill>
                <a:latin typeface="方正大标宋简体" panose="02010601030101010101" charset="-122"/>
                <a:ea typeface="方正大标宋简体" panose="02010601030101010101" charset="-122"/>
                <a:cs typeface="+mj-cs"/>
              </a:endParaRPr>
            </a:p>
          </p:txBody>
        </p:sp>
      </p:grpSp>
    </p:spTree>
    <p:custDataLst>
      <p:tags r:id="rId1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内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" y="-9525"/>
            <a:ext cx="12192000" cy="6861175"/>
          </a:xfrm>
          <a:prstGeom prst="rect">
            <a:avLst/>
          </a:prstGeom>
        </p:spPr>
      </p:pic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049895" y="305435"/>
            <a:ext cx="3742690" cy="394970"/>
          </a:xfrm>
        </p:spPr>
        <p:txBody>
          <a:bodyPr>
            <a:normAutofit fontScale="90000" lnSpcReduction="10000"/>
          </a:bodyPr>
          <a:p>
            <a:r>
              <a:rPr lang="zh-CN" altLang="en-US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汇报内容汇报内容</a:t>
            </a:r>
            <a:endParaRPr lang="zh-CN" altLang="en-US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67" name=" 167"/>
          <p:cNvSpPr/>
          <p:nvPr/>
        </p:nvSpPr>
        <p:spPr>
          <a:xfrm>
            <a:off x="641985" y="1105535"/>
            <a:ext cx="1757680" cy="42926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0070C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8820" y="1137285"/>
            <a:ext cx="160401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n>
                  <a:noFill/>
                </a:ln>
                <a:solidFill>
                  <a:schemeClr val="bg1"/>
                </a:solidFill>
                <a:latin typeface="方正大标宋简体" panose="02010601030101010101" charset="-122"/>
                <a:ea typeface="方正大标宋简体" panose="02010601030101010101" charset="-122"/>
              </a:rPr>
              <a:t>一、文章题目</a:t>
            </a:r>
            <a:endParaRPr lang="zh-CN" altLang="en-US">
              <a:ln>
                <a:noFill/>
              </a:ln>
              <a:solidFill>
                <a:schemeClr val="bg1"/>
              </a:solidFill>
              <a:latin typeface="方正大标宋简体" panose="02010601030101010101" charset="-122"/>
              <a:ea typeface="方正大标宋简体" panose="0201060103010101010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i"/>
  <p:tag name="KSO_WM_UNIT_INDEX" val="1_1"/>
  <p:tag name="KSO_WM_UNIT_ID" val="custom160515_9*l_i*1_1"/>
  <p:tag name="KSO_WM_UNIT_CLEAR" val="1"/>
  <p:tag name="KSO_WM_UNIT_LAYERLEVEL" val="1_1"/>
  <p:tag name="KSO_WM_DIAGRAM_GROUP_CODE" val="l1-1"/>
  <p:tag name="KSO_WM_UNIT_FILL_FORE_SCHEMECOLOR_INDEX" val="13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a"/>
  <p:tag name="KSO_WM_UNIT_INDEX" val="1"/>
  <p:tag name="KSO_WM_UNIT_ID" val="custom160515_9*a*1"/>
  <p:tag name="KSO_WM_UNIT_CLEAR" val="1"/>
  <p:tag name="KSO_WM_UNIT_LAYERLEVEL" val="1"/>
  <p:tag name="KSO_WM_UNIT_ISCONTENTSTITLE" val="1"/>
  <p:tag name="KSO_WM_UNIT_VALUE" val="2"/>
  <p:tag name="KSO_WM_UNIT_HIGHLIGHT" val="0"/>
  <p:tag name="KSO_WM_UNIT_COMPATIBLE" val="0"/>
  <p:tag name="KSO_WM_UNIT_BIND_DECORATION_IDS" val="custom160515_9*i*21"/>
  <p:tag name="KSO_WM_UNIT_PRESET_TEXT" val="目录"/>
</p:tagLst>
</file>

<file path=ppt/tags/tag11.xml><?xml version="1.0" encoding="utf-8"?>
<p:tagLst xmlns:p="http://schemas.openxmlformats.org/presentationml/2006/main">
  <p:tag name="KSO_WM_TEMPLATE_CATEGORY" val="custom"/>
  <p:tag name="KSO_WM_TEMPLATE_INDEX" val="160515"/>
  <p:tag name="KSO_WM_TAG_VERSION" val="1.0"/>
  <p:tag name="KSO_WM_SLIDE_ID" val="custom160515_9"/>
  <p:tag name="KSO_WM_SLIDE_INDEX" val="9"/>
  <p:tag name="KSO_WM_SLIDE_ITEM_CNT" val="4"/>
  <p:tag name="KSO_WM_SLIDE_LAYOUT" val="a_l"/>
  <p:tag name="KSO_WM_SLIDE_LAYOUT_CNT" val="1_1"/>
  <p:tag name="KSO_WM_SLIDE_TYPE" val="contents"/>
  <p:tag name="KSO_WM_BEAUTIFY_FLAG" val="#wm#"/>
  <p:tag name="KSO_WM_DIAGRAM_GROUP_CODE" val="l1-1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h_f"/>
  <p:tag name="KSO_WM_UNIT_INDEX" val="1_1_1"/>
  <p:tag name="KSO_WM_UNIT_ID" val="custom160515_9*l_h_f*1_1_1"/>
  <p:tag name="KSO_WM_UNIT_CLEAR" val="1"/>
  <p:tag name="KSO_WM_UNIT_LAYERLEVEL" val="1_1_1"/>
  <p:tag name="KSO_WM_UNIT_VALUE" val="15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i"/>
  <p:tag name="KSO_WM_UNIT_INDEX" val="1_2"/>
  <p:tag name="KSO_WM_UNIT_ID" val="custom160515_9*l_i*1_2"/>
  <p:tag name="KSO_WM_UNIT_CLEAR" val="1"/>
  <p:tag name="KSO_WM_UNIT_LAYERLEVEL" val="1_1"/>
  <p:tag name="KSO_WM_DIAGRAM_GROUP_CODE" val="l1-1"/>
  <p:tag name="KSO_WM_UNIT_FILL_FORE_SCHEMECOLOR_INDEX" val="13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h_f"/>
  <p:tag name="KSO_WM_UNIT_INDEX" val="1_2_1"/>
  <p:tag name="KSO_WM_UNIT_ID" val="custom160515_9*l_h_f*1_2_1"/>
  <p:tag name="KSO_WM_UNIT_CLEAR" val="1"/>
  <p:tag name="KSO_WM_UNIT_LAYERLEVEL" val="1_1_1"/>
  <p:tag name="KSO_WM_UNIT_VALUE" val="15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i"/>
  <p:tag name="KSO_WM_UNIT_INDEX" val="1_3"/>
  <p:tag name="KSO_WM_UNIT_ID" val="custom160515_9*l_i*1_3"/>
  <p:tag name="KSO_WM_UNIT_CLEAR" val="1"/>
  <p:tag name="KSO_WM_UNIT_LAYERLEVEL" val="1_1"/>
  <p:tag name="KSO_WM_DIAGRAM_GROUP_CODE" val="l1-1"/>
  <p:tag name="KSO_WM_UNIT_FILL_FORE_SCHEMECOLOR_INDEX" val="13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h_f"/>
  <p:tag name="KSO_WM_UNIT_INDEX" val="1_3_1"/>
  <p:tag name="KSO_WM_UNIT_ID" val="custom160515_9*l_h_f*1_3_1"/>
  <p:tag name="KSO_WM_UNIT_CLEAR" val="1"/>
  <p:tag name="KSO_WM_UNIT_LAYERLEVEL" val="1_1_1"/>
  <p:tag name="KSO_WM_UNIT_VALUE" val="15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i"/>
  <p:tag name="KSO_WM_UNIT_INDEX" val="1_4"/>
  <p:tag name="KSO_WM_UNIT_ID" val="custom160515_9*l_i*1_4"/>
  <p:tag name="KSO_WM_UNIT_CLEAR" val="1"/>
  <p:tag name="KSO_WM_UNIT_LAYERLEVEL" val="1_1"/>
  <p:tag name="KSO_WM_DIAGRAM_GROUP_CODE" val="l1-1"/>
  <p:tag name="KSO_WM_UNIT_FILL_FORE_SCHEMECOLOR_INDEX" val="13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5"/>
  <p:tag name="KSO_WM_UNIT_TYPE" val="l_h_f"/>
  <p:tag name="KSO_WM_UNIT_INDEX" val="1_4_1"/>
  <p:tag name="KSO_WM_UNIT_ID" val="custom160515_9*l_h_f*1_4_1"/>
  <p:tag name="KSO_WM_UNIT_CLEAR" val="1"/>
  <p:tag name="KSO_WM_UNIT_LAYERLEVEL" val="1_1_1"/>
  <p:tag name="KSO_WM_UNIT_VALUE" val="15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515_9*i*21"/>
  <p:tag name="KSO_WM_TEMPLATE_CATEGORY" val="custom"/>
  <p:tag name="KSO_WM_TEMPLATE_INDEX" val="160515"/>
  <p:tag name="KSO_WM_UNIT_INDEX" val="2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WPS 演示</Application>
  <PresentationFormat>宽屏</PresentationFormat>
  <Paragraphs>20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方正大标宋简体</vt:lpstr>
      <vt:lpstr>黑体</vt:lpstr>
      <vt:lpstr>微软雅黑</vt:lpstr>
      <vt:lpstr>Calibri Light</vt:lpstr>
      <vt:lpstr>Calibri</vt:lpstr>
      <vt:lpstr>Office 主题</vt:lpstr>
      <vt:lpstr>PowerPoint 演示文稿</vt:lpstr>
      <vt:lpstr>汇报内容汇报内容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</cp:revision>
  <dcterms:created xsi:type="dcterms:W3CDTF">2017-05-12T04:25:00Z</dcterms:created>
  <dcterms:modified xsi:type="dcterms:W3CDTF">2017-06-04T11:57:48Z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